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90DAA4E6-91F1-41D2-93E4-256284F1882E}">
  <a:tblStyle styleId="{90DAA4E6-91F1-41D2-93E4-256284F1882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21" Type="http://schemas.openxmlformats.org/officeDocument/2006/relationships/slide" Target="slides/slide15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1.xml"/><Relationship Id="rId19" Type="http://schemas.openxmlformats.org/officeDocument/2006/relationships/slide" Target="slides/slide13.xml"/><Relationship Id="rId6" Type="http://schemas.openxmlformats.org/officeDocument/2006/relationships/notesMaster" Target="notesMasters/notesMaster1.xml"/><Relationship Id="rId18" Type="http://schemas.openxmlformats.org/officeDocument/2006/relationships/slide" Target="slides/slide12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a1f2f8479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a1f2f8479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2a1f2f84797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2a1f2f84797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2a1f2f84797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2a1f2f84797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2a1f2f84797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2a1f2f84797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2b431810ecb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2b431810ecb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b431810ecb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b431810ecb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2b431810ec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2b431810ec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2b431810ecb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2b431810ecb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2bad6e3905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2bad6e3905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bad6e39052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2bad6e39052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2bad6e39052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2bad6e39052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2bad6e39052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2bad6e39052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2c0865200b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2c0865200b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2c0865200b6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2c0865200b6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Spellings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" name="Google Shape;60;p14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{90DAA4E6-91F1-41D2-93E4-256284F1882E}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1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2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9</a:t>
                      </a:r>
                      <a:r>
                        <a:rPr lang="en-GB" sz="2000"/>
                        <a:t>/1/2024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9</a:t>
                      </a:r>
                      <a:r>
                        <a:rPr lang="en-GB" sz="2000"/>
                        <a:t>/1/2024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plan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bold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plot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cold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pluck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fold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plug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gold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plum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Hold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slack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old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slap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sold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slick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told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slim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child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slip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wild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" name="Google Shape;65;p15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{90DAA4E6-91F1-41D2-93E4-256284F1882E}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3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4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9</a:t>
                      </a: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/1/2024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9</a:t>
                      </a: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/1/2024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bikes 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boastful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boats 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careful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books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faithful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chairs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forgetful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coins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grateful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games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handful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goals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harmful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homes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helpful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shapes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mouthful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Teams 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playful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0" name="Google Shape;70;p16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{90DAA4E6-91F1-41D2-93E4-256284F1882E}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1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2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15</a:t>
                      </a:r>
                      <a:r>
                        <a:rPr lang="en-GB" sz="2000"/>
                        <a:t>/1/2024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15</a:t>
                      </a:r>
                      <a:r>
                        <a:rPr lang="en-GB" sz="2000"/>
                        <a:t>/1/2024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brag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behind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brick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blind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bring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find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crab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kind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crack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mind</a:t>
                      </a: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crib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wind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crisp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pint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drag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dress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drill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" name="Google Shape;75;p17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{90DAA4E6-91F1-41D2-93E4-256284F1882E}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3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4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15</a:t>
                      </a: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/1/2024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15</a:t>
                      </a: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/1/2024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benches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ageless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lunches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careless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beaches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endless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peaches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fearless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buses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helpless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brushes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painless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crashes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powerless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wishes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seedless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dresses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speechless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glasses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useless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" name="Google Shape;80;p18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{90DAA4E6-91F1-41D2-93E4-256284F1882E}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1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2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22/1/2024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22/1/2024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frill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away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frog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clay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from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day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frost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display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grab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hay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grill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holiday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grin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may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grip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 pay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pram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 play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prod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today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5" name="Google Shape;85;p19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{90DAA4E6-91F1-41D2-93E4-256284F1882E}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3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4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22/1/2024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22/1/2024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cooks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childishness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thinks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darkness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sweets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fairness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screams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foolishness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speaks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kindness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waves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lateness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hopes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suddenness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hates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wickedness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slides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willingness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coaches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20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{90DAA4E6-91F1-41D2-93E4-256284F1882E}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1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2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29/1/2024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29/1/2024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track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air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trap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chair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trick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fair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trip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hair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trot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lair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truck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pair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small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stair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smell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sail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snag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again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snap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brain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5" name="Google Shape;95;p21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{90DAA4E6-91F1-41D2-93E4-256284F1882E}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3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4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29/1/2024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29/1/2024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beating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baker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boiling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brighter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coaching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driver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fishing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farmer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floating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faster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joining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fighter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looking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lighter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painting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neater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preaching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prouder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sailing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reader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0" name="Google Shape;100;p22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{90DAA4E6-91F1-41D2-93E4-256284F1882E}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1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2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5/2/2024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5/2/2024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span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beach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spat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each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spill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peach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spin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reach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spit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teach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spell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read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spot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speak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swam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weak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swim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real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swell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clean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5" name="Google Shape;105;p23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{90DAA4E6-91F1-41D2-93E4-256284F1882E}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3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4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5/2/2024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5/2/2024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amazed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angles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baked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bubbles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closed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churches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hated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diseases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hoped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addresses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joked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murderers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lined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nurses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named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puppets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saved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Surprises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smoked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Nights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0" name="Google Shape;110;p24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{90DAA4E6-91F1-41D2-93E4-256284F1882E}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1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2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19/2/2024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19/2/2024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clap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ease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click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steal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cling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steam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clip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cream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club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dream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crab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team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crack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please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scab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meat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scalp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neat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scruff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treat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5" name="Google Shape;115;p25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{90DAA4E6-91F1-41D2-93E4-256284F1882E}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3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4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19/2/2024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19/2/2024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booted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burning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cooked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counting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enjoyed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discovering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floated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disturbing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heated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drawing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joined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frightening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moaned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gleaming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nailed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murmuring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painted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streaming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sailed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renewing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0" name="Google Shape;120;p26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{90DAA4E6-91F1-41D2-93E4-256284F1882E}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1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2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26/2/2024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26/2/2024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kent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load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kept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road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kill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toad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king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loaf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kiss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cloak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skid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oak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skill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soak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skin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soap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skip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boat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sky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coat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5" name="Google Shape;125;p27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{90DAA4E6-91F1-41D2-93E4-256284F1882E}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3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4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26/2/2024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</a:rPr>
                        <a:t>26/2/2024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high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assorted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bright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battled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brighten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crowded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flight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disobeyed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fight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displeased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fright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disused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frighten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flawed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light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frightened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might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grumbled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sight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marked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