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1101F5E8-67BF-4E8B-8E70-8CD8233DD23E}">
  <a:tblStyle styleId="{1101F5E8-67BF-4E8B-8E70-8CD8233DD23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5" Type="http://schemas.openxmlformats.org/officeDocument/2006/relationships/slide" Target="slides/slide19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28d3006e74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28d3006e74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28ce4e5a436_1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28ce4e5a436_1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28ce4e5a436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28ce4e5a436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28d3006e744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28d3006e744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28ce4e5a436_1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28ce4e5a436_1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28ce4e5a436_1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28ce4e5a436_1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297931e12a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297931e12a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297931e12a4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297931e12a4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297931e12a4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297931e12a4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297931e12a4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297931e12a4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29db179659a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29db179659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29db179659a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29db179659a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29db179659a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29db179659a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29db179659a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29db179659a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2a1f2f8479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2a1f2f8479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2a1f2f84797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2a1f2f84797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2a1f2f84797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2a1f2f84797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2a1f2f84797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2a1f2f84797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Spellings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" name="Google Shape;60;p14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{1101F5E8-67BF-4E8B-8E70-8CD8233DD23E}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1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2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16/10/2023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16/10/2023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dock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made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lock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cage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rock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page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sock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cake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duck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lake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luck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make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muck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take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suck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came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tuck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game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lick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name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" name="Google Shape;65;p15"/>
          <p:cNvGraphicFramePr/>
          <p:nvPr/>
        </p:nvGraphicFramePr>
        <p:xfrm>
          <a:off x="893200" y="2005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{1101F5E8-67BF-4E8B-8E70-8CD8233DD23E}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3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4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16/10/23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16/10/23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air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almighty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chair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almost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fair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alone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hair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already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lair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alright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pair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also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stair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although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nail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altogether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sail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always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again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0" name="Google Shape;70;p16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{1101F5E8-67BF-4E8B-8E70-8CD8233DD23E}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1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2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23</a:t>
                      </a:r>
                      <a:r>
                        <a:rPr lang="en-GB" sz="2000"/>
                        <a:t>/10/2023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23</a:t>
                      </a:r>
                      <a:r>
                        <a:rPr lang="en-GB" sz="2000"/>
                        <a:t>/10/2023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Ball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Shade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Call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brake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fall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shame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hall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grape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Tall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shape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Bell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grave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Fell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shave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Sell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share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Tell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square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Well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stare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" name="Google Shape;75;p17"/>
          <p:cNvGraphicFramePr/>
          <p:nvPr/>
        </p:nvGraphicFramePr>
        <p:xfrm>
          <a:off x="893200" y="2005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{1101F5E8-67BF-4E8B-8E70-8CD8233DD23E}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3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4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23/10</a:t>
                      </a:r>
                      <a:r>
                        <a:rPr lang="en-GB" sz="2000"/>
                        <a:t>/23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23/10</a:t>
                      </a:r>
                      <a:r>
                        <a:rPr lang="en-GB" sz="2000"/>
                        <a:t>/23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beach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Demist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peach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deflate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reach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defrost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teach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decode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lead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Debug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speak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refill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weak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reform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deal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refresh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clean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repay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cheap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replace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0" name="Google Shape;80;p18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{1101F5E8-67BF-4E8B-8E70-8CD8233DD23E}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1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2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6</a:t>
                      </a:r>
                      <a:r>
                        <a:rPr lang="en-GB" sz="2000"/>
                        <a:t>/11/2023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6</a:t>
                      </a:r>
                      <a:r>
                        <a:rPr lang="en-GB" sz="2000"/>
                        <a:t>/11/2023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bill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tide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fill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wide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hill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bike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kill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hike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mill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like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pill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time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sill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fine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till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line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will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mine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pine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5" name="Google Shape;85;p19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{1101F5E8-67BF-4E8B-8E70-8CD8233DD23E}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3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4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6/11/2023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6/11/2023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speak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disable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steal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disagree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steam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disarm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cream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Disclose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dream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Discover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scream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Disease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team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Disgrace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please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Dislike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beast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Disuse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hear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disobey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" name="Google Shape;90;p20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{1101F5E8-67BF-4E8B-8E70-8CD8233DD23E}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1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2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13</a:t>
                      </a:r>
                      <a:r>
                        <a:rPr lang="en-GB" sz="2000"/>
                        <a:t>/11/2023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13</a:t>
                      </a:r>
                      <a:r>
                        <a:rPr lang="en-GB" sz="2000"/>
                        <a:t>/11/2023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cliff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coke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sniff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joke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stiff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poke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bluff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woke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cuff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hole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huff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cope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puff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broke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stuff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smoke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off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froze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throne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5" name="Google Shape;95;p21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{1101F5E8-67BF-4E8B-8E70-8CD8233DD23E}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3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4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13</a:t>
                      </a:r>
                      <a:r>
                        <a:rPr lang="en-GB" sz="2000"/>
                        <a:t>/11/2023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13</a:t>
                      </a:r>
                      <a:r>
                        <a:rPr lang="en-GB" sz="2000"/>
                        <a:t>/11/2023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load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unable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road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unblock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toad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uncut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loaf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unfair</a:t>
                      </a:r>
                      <a:r>
                        <a:rPr lang="en-GB" sz="1800"/>
                        <a:t>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cloak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unfold</a:t>
                      </a:r>
                      <a:r>
                        <a:rPr lang="en-GB" sz="1800"/>
                        <a:t>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soap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unhappy</a:t>
                      </a:r>
                      <a:r>
                        <a:rPr lang="en-GB" sz="1800"/>
                        <a:t>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boat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unkind</a:t>
                      </a:r>
                      <a:r>
                        <a:rPr lang="en-GB" sz="1800"/>
                        <a:t>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float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unlucky</a:t>
                      </a:r>
                      <a:r>
                        <a:rPr lang="en-GB" sz="1800"/>
                        <a:t>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oat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unwell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throat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u</a:t>
                      </a:r>
                      <a:r>
                        <a:rPr lang="en-GB" sz="1800"/>
                        <a:t>nwilling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0" name="Google Shape;100;p22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{1101F5E8-67BF-4E8B-8E70-8CD8233DD23E}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1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2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20</a:t>
                      </a:r>
                      <a:r>
                        <a:rPr lang="en-GB" sz="2000"/>
                        <a:t>/11/2023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20</a:t>
                      </a:r>
                      <a:r>
                        <a:rPr lang="en-GB" sz="2000"/>
                        <a:t>/11/2023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bliss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cube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hiss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tube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kiss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rude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miss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duke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flume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cress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tune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dress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cute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use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cross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fuse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fuss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abuse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5" name="Google Shape;105;p23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{1101F5E8-67BF-4E8B-8E70-8CD8233DD23E}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3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4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20</a:t>
                      </a:r>
                      <a:r>
                        <a:rPr lang="en-GB" sz="2000"/>
                        <a:t>/11/2023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20</a:t>
                      </a:r>
                      <a:r>
                        <a:rPr lang="en-GB" sz="2000"/>
                        <a:t>/11/2023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below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misbehave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blow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misdeal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flow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misfire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follow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mishear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glow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mislead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g</a:t>
                      </a:r>
                      <a:r>
                        <a:rPr lang="en-GB" sz="1900"/>
                        <a:t>row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misplace</a:t>
                      </a:r>
                      <a:r>
                        <a:rPr lang="en-GB" sz="1800"/>
                        <a:t>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own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misread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show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misspell</a:t>
                      </a:r>
                      <a:r>
                        <a:rPr lang="en-GB" sz="1800"/>
                        <a:t>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snow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mistake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yellow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misunderstand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0" name="Google Shape;110;p24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{1101F5E8-67BF-4E8B-8E70-8CD8233DD23E}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1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2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27/11/2023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27/11/2023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black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</a:t>
                      </a:r>
                      <a:r>
                        <a:rPr lang="en-GB" sz="1800"/>
                        <a:t>ack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bliss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lack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rack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blob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stack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block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track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club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flick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clap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block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click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rock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cliff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shock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clock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truck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5" name="Google Shape;115;p25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{1101F5E8-67BF-4E8B-8E70-8CD8233DD23E}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3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4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27/11/2023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27/11/2023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boil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bony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coil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flaky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coin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greasy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foil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lazy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join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prickly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oil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shiny</a:t>
                      </a:r>
                      <a:r>
                        <a:rPr lang="en-GB" sz="1800"/>
                        <a:t>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Point 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scary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boy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smoky</a:t>
                      </a:r>
                      <a:r>
                        <a:rPr lang="en-GB" sz="1800"/>
                        <a:t>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joy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tasty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toy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wavy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0" name="Google Shape;120;p26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{1101F5E8-67BF-4E8B-8E70-8CD8233DD23E}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1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2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4/12</a:t>
                      </a:r>
                      <a:r>
                        <a:rPr lang="en-GB" sz="2000"/>
                        <a:t>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4</a:t>
                      </a:r>
                      <a:r>
                        <a:rPr lang="en-GB" sz="2000"/>
                        <a:t>/12/2023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flag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bake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flap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cake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flat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Make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flick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flake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flip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bike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flock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like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glad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trike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glum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Bloke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Joke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choke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5" name="Google Shape;125;p27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{1101F5E8-67BF-4E8B-8E70-8CD8233DD23E}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3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4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4</a:t>
                      </a:r>
                      <a:r>
                        <a:rPr lang="en-GB" sz="2000"/>
                        <a:t>/12/2023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4</a:t>
                      </a:r>
                      <a:r>
                        <a:rPr lang="en-GB" sz="2000"/>
                        <a:t>/12/2023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Braver 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blindly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Closer 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bravely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colder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correctly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longer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fairly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older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hardly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bravest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lively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longest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lonely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richest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shyly</a:t>
                      </a:r>
                      <a:r>
                        <a:rPr lang="en-GB" sz="1800"/>
                        <a:t>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sweetest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suddenly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smallest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wisely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0" name="Google Shape;130;p28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{1101F5E8-67BF-4E8B-8E70-8CD8233DD23E}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1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2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11</a:t>
                      </a:r>
                      <a:r>
                        <a:rPr lang="en-GB" sz="2000"/>
                        <a:t>/12/2023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11</a:t>
                      </a:r>
                      <a:r>
                        <a:rPr lang="en-GB" sz="2000"/>
                        <a:t>/12/2023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plan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bold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plot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cold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pluck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fold</a:t>
                      </a:r>
                      <a:r>
                        <a:rPr lang="en-GB" sz="1800"/>
                        <a:t>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plug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gold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plum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Hold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slack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old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slap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sold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slick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told</a:t>
                      </a:r>
                      <a:r>
                        <a:rPr lang="en-GB" sz="1800"/>
                        <a:t>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slim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child</a:t>
                      </a:r>
                      <a:r>
                        <a:rPr lang="en-GB" sz="1800"/>
                        <a:t>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slip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wild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5" name="Google Shape;135;p29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{1101F5E8-67BF-4E8B-8E70-8CD8233DD23E}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3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4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11</a:t>
                      </a:r>
                      <a:r>
                        <a:rPr lang="en-GB" sz="2000"/>
                        <a:t>/12/2023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11</a:t>
                      </a:r>
                      <a:r>
                        <a:rPr lang="en-GB" sz="2000"/>
                        <a:t>/12/2023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bikes</a:t>
                      </a:r>
                      <a:r>
                        <a:rPr lang="en-GB" sz="1900"/>
                        <a:t> 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boastful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boats</a:t>
                      </a:r>
                      <a:r>
                        <a:rPr lang="en-GB" sz="1900"/>
                        <a:t> 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careful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books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faithful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chairs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forgetful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coins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grateful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games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handful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goals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harmful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homes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helpful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shapes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mouthful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Teams 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playful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0" name="Google Shape;140;p30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{1101F5E8-67BF-4E8B-8E70-8CD8233DD23E}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1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2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18/12/2023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18/12/2023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brag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behind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brick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blind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bring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find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crab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kind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crack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mind</a:t>
                      </a:r>
                      <a:r>
                        <a:rPr lang="en-GB" sz="1800"/>
                        <a:t>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crib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wind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crisp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pint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drag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dress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 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drill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" name="Google Shape;145;p31"/>
          <p:cNvGraphicFramePr/>
          <p:nvPr/>
        </p:nvGraphicFramePr>
        <p:xfrm>
          <a:off x="893200" y="12438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{1101F5E8-67BF-4E8B-8E70-8CD8233DD23E}</a:tableStyleId>
              </a:tblPr>
              <a:tblGrid>
                <a:gridCol w="3619500"/>
                <a:gridCol w="3619500"/>
              </a:tblGrid>
              <a:tr h="703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3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Group 4</a:t>
                      </a:r>
                      <a:endParaRPr sz="2000"/>
                    </a:p>
                  </a:txBody>
                  <a:tcPr marT="91425" marB="91425" marR="91425" marL="91425"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18/12/2023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/>
                        <a:t>18/12/2023</a:t>
                      </a:r>
                      <a:endParaRPr sz="20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benches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ageless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lunches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careless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beaches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endless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peaches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fearless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buses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helpless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brushes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painless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crashes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powerless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wishes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seedless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dresses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speechless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900"/>
                        <a:t>glasses</a:t>
                      </a:r>
                      <a:endParaRPr sz="19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useless</a:t>
                      </a:r>
                      <a:endParaRPr sz="1800"/>
                    </a:p>
                  </a:txBody>
                  <a:tcPr marT="19050" marB="19050" marR="28575" marL="28575" anchor="b">
                    <a:lnL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63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